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971" y="3078919"/>
            <a:ext cx="9448800" cy="1509415"/>
          </a:xfrm>
        </p:spPr>
        <p:txBody>
          <a:bodyPr/>
          <a:lstStyle/>
          <a:p>
            <a:pPr algn="ctr"/>
            <a:r>
              <a:rPr lang="en-ZA" dirty="0" smtClean="0">
                <a:latin typeface="Limelight" panose="02000000000000000000" pitchFamily="2" charset="0"/>
              </a:rPr>
              <a:t>Wednesday format</a:t>
            </a:r>
            <a:endParaRPr lang="en-ZA" dirty="0">
              <a:latin typeface="Limelight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6359" y="314226"/>
            <a:ext cx="8078023" cy="2274363"/>
          </a:xfrm>
          <a:prstGeom prst="rect">
            <a:avLst/>
          </a:prstGeom>
          <a:effectLst>
            <a:glow rad="1270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8234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8661" y="2037920"/>
            <a:ext cx="2818656" cy="4525963"/>
          </a:xfrm>
        </p:spPr>
        <p:txBody>
          <a:bodyPr/>
          <a:lstStyle/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Word</a:t>
            </a:r>
          </a:p>
          <a:p>
            <a:r>
              <a:rPr lang="en-ZA" sz="2800" dirty="0" smtClean="0"/>
              <a:t>Ministry</a:t>
            </a:r>
          </a:p>
          <a:p>
            <a:r>
              <a:rPr lang="en-ZA" sz="2800" dirty="0" smtClean="0"/>
              <a:t>Spiritual Gifts</a:t>
            </a:r>
          </a:p>
          <a:p>
            <a:r>
              <a:rPr lang="en-ZA" sz="2800" dirty="0" smtClean="0"/>
              <a:t>Equipping </a:t>
            </a:r>
          </a:p>
          <a:p>
            <a:r>
              <a:rPr lang="en-ZA" sz="2800" dirty="0" smtClean="0"/>
              <a:t>People</a:t>
            </a:r>
            <a:endParaRPr lang="en-ZA" sz="2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18661" y="831230"/>
            <a:ext cx="8229600" cy="1143000"/>
          </a:xfrm>
        </p:spPr>
        <p:txBody>
          <a:bodyPr/>
          <a:lstStyle/>
          <a:p>
            <a:pPr algn="l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Z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Equipping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WORD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912631" y="2037920"/>
            <a:ext cx="253423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God</a:t>
            </a:r>
          </a:p>
          <a:p>
            <a:r>
              <a:rPr lang="en-ZA" sz="2800" dirty="0" smtClean="0"/>
              <a:t>‘Church’</a:t>
            </a:r>
          </a:p>
          <a:p>
            <a:r>
              <a:rPr lang="en-ZA" sz="2800" dirty="0" smtClean="0"/>
              <a:t>People</a:t>
            </a:r>
            <a:endParaRPr lang="en-ZA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707858" y="2037920"/>
            <a:ext cx="308442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Belonging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Commitment to relationship with others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0555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31913" y="1971658"/>
            <a:ext cx="2818656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Missions</a:t>
            </a:r>
          </a:p>
          <a:p>
            <a:r>
              <a:rPr lang="en-ZA" sz="2800" dirty="0" smtClean="0"/>
              <a:t>Evangelism</a:t>
            </a:r>
          </a:p>
          <a:p>
            <a:r>
              <a:rPr lang="en-ZA" sz="2800" dirty="0" smtClean="0"/>
              <a:t>People</a:t>
            </a:r>
            <a:endParaRPr lang="en-ZA" sz="2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31913" y="764968"/>
            <a:ext cx="8229600" cy="1143000"/>
          </a:xfrm>
        </p:spPr>
        <p:txBody>
          <a:bodyPr/>
          <a:lstStyle/>
          <a:p>
            <a:pPr algn="l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en-Z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Evangelism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WORKS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978887" y="1971658"/>
            <a:ext cx="253423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Destiny</a:t>
            </a:r>
          </a:p>
          <a:p>
            <a:r>
              <a:rPr lang="en-ZA" sz="2800" dirty="0" smtClean="0"/>
              <a:t>Purpose</a:t>
            </a:r>
          </a:p>
          <a:p>
            <a:r>
              <a:rPr lang="en-ZA" sz="2800" dirty="0" smtClean="0"/>
              <a:t>People</a:t>
            </a:r>
            <a:endParaRPr lang="en-ZA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747611" y="1971658"/>
            <a:ext cx="3110927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Commitment to Lordship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7148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4922" y="2011415"/>
            <a:ext cx="8003232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Lifestyle</a:t>
            </a:r>
          </a:p>
          <a:p>
            <a:r>
              <a:rPr lang="en-ZA" sz="3200" dirty="0" smtClean="0"/>
              <a:t>Commitment to Missional Lifestyle</a:t>
            </a:r>
            <a:endParaRPr lang="en-ZA" sz="32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4922" y="804725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Impacting -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Living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967946" y="963751"/>
            <a:ext cx="8229600" cy="1143000"/>
          </a:xfrm>
        </p:spPr>
        <p:txBody>
          <a:bodyPr/>
          <a:lstStyle/>
          <a:p>
            <a:pPr algn="ctr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Family 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ZA" b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Why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?]</a:t>
            </a:r>
            <a:endParaRPr lang="en-ZA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23" y="2190549"/>
            <a:ext cx="6351447" cy="4230064"/>
          </a:xfrm>
          <a:prstGeom prst="rect">
            <a:avLst/>
          </a:prstGeom>
          <a:effectLst>
            <a:glow rad="4318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01691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84920" y="2064424"/>
            <a:ext cx="11469757" cy="4525963"/>
          </a:xfrm>
        </p:spPr>
        <p:txBody>
          <a:bodyPr>
            <a:normAutofit/>
          </a:bodyPr>
          <a:lstStyle/>
          <a:p>
            <a:endParaRPr lang="en-ZA" sz="3200" dirty="0" smtClean="0"/>
          </a:p>
          <a:p>
            <a:pPr marL="109728" indent="0" algn="just">
              <a:buNone/>
            </a:pPr>
            <a:r>
              <a:rPr lang="en-ZA" sz="3200" dirty="0"/>
              <a:t>"Two are better than one, because they have a good return for their work: If one </a:t>
            </a:r>
            <a:r>
              <a:rPr lang="en-ZA" sz="3200" dirty="0" smtClean="0"/>
              <a:t>falls down</a:t>
            </a:r>
            <a:r>
              <a:rPr lang="en-ZA" sz="3200" dirty="0"/>
              <a:t>, his friend can help him up. But pity the one who falls and has no one to help </a:t>
            </a:r>
            <a:r>
              <a:rPr lang="en-ZA" sz="3200" dirty="0" smtClean="0"/>
              <a:t>him up</a:t>
            </a:r>
            <a:r>
              <a:rPr lang="en-ZA" sz="3200" dirty="0"/>
              <a:t>!" </a:t>
            </a:r>
            <a:r>
              <a:rPr lang="en-ZA" sz="3200" dirty="0">
                <a:solidFill>
                  <a:srgbClr val="C00000"/>
                </a:solidFill>
              </a:rPr>
              <a:t>- </a:t>
            </a:r>
            <a:r>
              <a:rPr lang="en-Z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Ecclesiastes 4:</a:t>
            </a:r>
            <a:r>
              <a:rPr lang="en-ZA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9-10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84921" y="85773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relationships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3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31913" y="2598440"/>
            <a:ext cx="11456504" cy="401845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ZA" sz="3200" dirty="0"/>
              <a:t>"Do not neglect the gift that is in you, which was given to you…" </a:t>
            </a:r>
            <a:r>
              <a:rPr lang="en-ZA" sz="3200" dirty="0">
                <a:solidFill>
                  <a:srgbClr val="C00000"/>
                </a:solidFill>
              </a:rPr>
              <a:t>- </a:t>
            </a:r>
            <a:r>
              <a:rPr lang="en-Z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 Timothy 4:</a:t>
            </a:r>
            <a:r>
              <a:rPr lang="en-ZA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14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9756" y="844482"/>
            <a:ext cx="12099235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NEED A PLACE WHERE YOU CAN USE YOUR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GIFTS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78904" y="2611692"/>
            <a:ext cx="11562521" cy="4018451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ZA" sz="3200" dirty="0"/>
              <a:t>"They joined with the other believers and devoted themselves to the apostles' </a:t>
            </a:r>
            <a:r>
              <a:rPr lang="en-ZA" sz="3200" dirty="0" smtClean="0"/>
              <a:t>teaching and </a:t>
            </a:r>
            <a:r>
              <a:rPr lang="en-ZA" sz="3200" dirty="0"/>
              <a:t>fellowship, sharing in the breaking of </a:t>
            </a:r>
            <a:r>
              <a:rPr lang="en-ZA" sz="3200" dirty="0" smtClean="0"/>
              <a:t>bread </a:t>
            </a:r>
            <a:r>
              <a:rPr lang="en-ZA" sz="3200" dirty="0"/>
              <a:t>and prayer." </a:t>
            </a:r>
            <a:r>
              <a:rPr lang="en-ZA" sz="3200" dirty="0">
                <a:solidFill>
                  <a:srgbClr val="C00000"/>
                </a:solidFill>
              </a:rPr>
              <a:t>- </a:t>
            </a:r>
            <a:r>
              <a:rPr lang="en-Z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Acts 2:</a:t>
            </a:r>
            <a:r>
              <a:rPr lang="en-ZA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42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8905" y="897490"/>
            <a:ext cx="11562520" cy="1143000"/>
          </a:xfrm>
        </p:spPr>
        <p:txBody>
          <a:bodyPr>
            <a:normAutofit/>
          </a:bodyPr>
          <a:lstStyle/>
          <a:p>
            <a:pPr algn="just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NEED A PLACE WHERE YOU CAN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GROW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57266" y="2486676"/>
            <a:ext cx="11457655" cy="4090459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ZA" sz="3200" dirty="0"/>
              <a:t>"Just as each of us has one body with many members, and these members do not all </a:t>
            </a:r>
            <a:r>
              <a:rPr lang="en-ZA" sz="3200" dirty="0" smtClean="0"/>
              <a:t>have the </a:t>
            </a:r>
            <a:r>
              <a:rPr lang="en-ZA" sz="3200" dirty="0"/>
              <a:t>same function, so in Christ we who are many form one body, and each </a:t>
            </a:r>
            <a:r>
              <a:rPr lang="en-ZA" sz="3200" dirty="0" smtClean="0"/>
              <a:t>member belongs </a:t>
            </a:r>
            <a:r>
              <a:rPr lang="en-ZA" sz="3200" dirty="0"/>
              <a:t>to all the others." </a:t>
            </a:r>
            <a:r>
              <a:rPr lang="en-ZA" sz="3200" dirty="0">
                <a:solidFill>
                  <a:srgbClr val="C00000"/>
                </a:solidFill>
              </a:rPr>
              <a:t>- </a:t>
            </a:r>
            <a:r>
              <a:rPr lang="en-Z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Romans </a:t>
            </a:r>
            <a:r>
              <a:rPr lang="en-Z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12:</a:t>
            </a:r>
            <a:r>
              <a:rPr lang="en-ZA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4-5</a:t>
            </a:r>
          </a:p>
          <a:p>
            <a:pPr marL="109728" indent="0" algn="just">
              <a:buNone/>
            </a:pPr>
            <a:endParaRPr lang="en-ZA" sz="3200" dirty="0">
              <a:solidFill>
                <a:srgbClr val="C00000"/>
              </a:solidFill>
            </a:endParaRPr>
          </a:p>
          <a:p>
            <a:pPr marL="109728" indent="0" algn="just">
              <a:buNone/>
            </a:pPr>
            <a:r>
              <a:rPr lang="en-ZA" sz="3200" dirty="0"/>
              <a:t>"Let us not give up meeting together, as some are in the habit of doing, but let </a:t>
            </a:r>
            <a:r>
              <a:rPr lang="en-ZA" sz="3200" dirty="0" smtClean="0"/>
              <a:t>us encourage </a:t>
            </a:r>
            <a:r>
              <a:rPr lang="en-ZA" sz="3200" dirty="0"/>
              <a:t>one another…" </a:t>
            </a:r>
            <a:r>
              <a:rPr lang="en-ZA" sz="3200" dirty="0">
                <a:solidFill>
                  <a:srgbClr val="C00000"/>
                </a:solidFill>
              </a:rPr>
              <a:t>- </a:t>
            </a:r>
            <a:r>
              <a:rPr lang="en-Z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Hebrews 10:</a:t>
            </a:r>
            <a:r>
              <a:rPr lang="en-ZA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25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7267" y="844482"/>
            <a:ext cx="11457654" cy="1282154"/>
          </a:xfrm>
        </p:spPr>
        <p:txBody>
          <a:bodyPr>
            <a:normAutofit/>
          </a:bodyPr>
          <a:lstStyle/>
          <a:p>
            <a:pPr algn="just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NEED TO 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BELONG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SOMETHING BIGGER THAN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527" y="1631674"/>
            <a:ext cx="8064896" cy="4009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8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58418" y="2342659"/>
            <a:ext cx="11456504" cy="4234475"/>
          </a:xfrm>
        </p:spPr>
        <p:txBody>
          <a:bodyPr>
            <a:normAutofit/>
          </a:bodyPr>
          <a:lstStyle/>
          <a:p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by acting in love toward other members</a:t>
            </a:r>
          </a:p>
          <a:p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by refusing to gossip</a:t>
            </a:r>
          </a:p>
          <a:p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by following the leaders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8418" y="844481"/>
            <a:ext cx="11456504" cy="1143000"/>
          </a:xfrm>
        </p:spPr>
        <p:txBody>
          <a:bodyPr>
            <a:normAutofit/>
          </a:bodyPr>
          <a:lstStyle/>
          <a:p>
            <a:pPr algn="just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protect the 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unity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church.</a:t>
            </a:r>
          </a:p>
        </p:txBody>
      </p:sp>
    </p:spTree>
    <p:extLst>
      <p:ext uri="{BB962C8B-B14F-4D97-AF65-F5344CB8AC3E}">
        <p14:creationId xmlns:p14="http://schemas.microsoft.com/office/powerpoint/2010/main" val="365116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73314" y="2014662"/>
            <a:ext cx="10951029" cy="4378498"/>
          </a:xfrm>
        </p:spPr>
        <p:txBody>
          <a:bodyPr anchor="t" anchorCtr="0">
            <a:noAutofit/>
          </a:bodyPr>
          <a:lstStyle/>
          <a:p>
            <a:pPr algn="l"/>
            <a:r>
              <a:rPr lang="en-Z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GROUPS</a:t>
            </a:r>
            <a:r>
              <a:rPr lang="en-ZA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CHURCH</a:t>
            </a:r>
            <a:r>
              <a:rPr lang="en-ZA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FAMILY</a:t>
            </a:r>
            <a:r>
              <a:rPr lang="en-ZA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</a:t>
            </a:r>
            <a:r>
              <a:rPr lang="en-ZA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INDIVIDUALS</a:t>
            </a:r>
            <a:r>
              <a:rPr lang="en-ZA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ZA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47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45165" y="2401416"/>
            <a:ext cx="11549270" cy="4162467"/>
          </a:xfrm>
        </p:spPr>
        <p:txBody>
          <a:bodyPr>
            <a:normAutofit/>
          </a:bodyPr>
          <a:lstStyle/>
          <a:p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by praying for its growth</a:t>
            </a:r>
          </a:p>
          <a:p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by inviting the </a:t>
            </a:r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un-churched </a:t>
            </a:r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attend</a:t>
            </a:r>
          </a:p>
          <a:p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by warmly welcoming those who visit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45165" y="831230"/>
            <a:ext cx="1154927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share the 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responsibility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church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6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11426" y="2316155"/>
            <a:ext cx="11416748" cy="4234475"/>
          </a:xfrm>
        </p:spPr>
        <p:txBody>
          <a:bodyPr>
            <a:normAutofit/>
          </a:bodyPr>
          <a:lstStyle/>
          <a:p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by discovering my gifts and talents</a:t>
            </a:r>
          </a:p>
          <a:p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by being equipped to serve by my leaders</a:t>
            </a:r>
          </a:p>
          <a:p>
            <a:r>
              <a:rPr lang="en-Z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. . by developing a servant’s heart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11426" y="817977"/>
            <a:ext cx="11416748" cy="1143000"/>
          </a:xfrm>
        </p:spPr>
        <p:txBody>
          <a:bodyPr>
            <a:normAutofit/>
          </a:bodyPr>
          <a:lstStyle/>
          <a:p>
            <a:pPr algn="just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serve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ministry of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church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5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98173" y="2316155"/>
            <a:ext cx="11390243" cy="4234475"/>
          </a:xfrm>
        </p:spPr>
        <p:txBody>
          <a:bodyPr>
            <a:normAutofit/>
          </a:bodyPr>
          <a:lstStyle/>
          <a:p>
            <a:r>
              <a:rPr lang="en-ZA" sz="3200" dirty="0"/>
              <a:t>. . . by attending faithfully</a:t>
            </a:r>
          </a:p>
          <a:p>
            <a:r>
              <a:rPr lang="en-ZA" sz="3200" dirty="0"/>
              <a:t>. . . by living a godly life</a:t>
            </a:r>
          </a:p>
          <a:p>
            <a:r>
              <a:rPr lang="en-ZA" sz="3200" dirty="0"/>
              <a:t>. . . by giving regularly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98174" y="817977"/>
            <a:ext cx="11390242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support</a:t>
            </a:r>
            <a:r>
              <a:rPr lang="en-ZA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testimony of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church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2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0457" y="2061893"/>
            <a:ext cx="11647714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joining a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of fellow believers that gather in homes across the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City/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Villgae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Z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Naqtion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mutual encouragement, accountability, and do LIFE together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Act 2:</a:t>
            </a:r>
            <a:r>
              <a:rPr lang="en-Z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46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continuing daily with one accord in the temple, and breaking bread from house to house, they ate their food with gladness and simplicity of heart, </a:t>
            </a: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 </a:t>
            </a: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Thess 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5:</a:t>
            </a:r>
            <a:r>
              <a:rPr lang="en-Z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11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comfort each other and edify one another, just as you also are doing.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10457" y="855203"/>
            <a:ext cx="11647714" cy="1143000"/>
          </a:xfrm>
        </p:spPr>
        <p:txBody>
          <a:bodyPr/>
          <a:lstStyle/>
          <a:p>
            <a:pPr algn="l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-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GROUPS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39148" y="2157188"/>
            <a:ext cx="11761304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participating and being active,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receiving Biblical teaching on a regular basis, and learning to study and apply the Word for yourself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09728" indent="0">
              <a:buNone/>
            </a:pP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2 Pet 3:</a:t>
            </a:r>
            <a:r>
              <a:rPr lang="en-Z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18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 in the grace and knowledge of our Lord and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Saviour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Christ. To Him be the glory both now and forever. Amen.</a:t>
            </a:r>
            <a:r>
              <a:rPr lang="en-Z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ZA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Heb 10:</a:t>
            </a:r>
            <a:r>
              <a:rPr lang="en-Z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25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forsaking the assembling of ourselves together, as is the manner of some, but exhorting one another, and so much the more as you see the Day approaching. 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39148" y="950498"/>
            <a:ext cx="11761304" cy="1143000"/>
          </a:xfrm>
        </p:spPr>
        <p:txBody>
          <a:bodyPr/>
          <a:lstStyle/>
          <a:p>
            <a:pPr algn="l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-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CHURCH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9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8661" y="2077676"/>
            <a:ext cx="11602278" cy="4525963"/>
          </a:xfrm>
        </p:spPr>
        <p:txBody>
          <a:bodyPr>
            <a:normAutofit/>
          </a:bodyPr>
          <a:lstStyle/>
          <a:p>
            <a:pPr algn="just"/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committing to use your gifts and talents in service of the local church with a team of people assigned over a specific area of ministry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 Pet 4:</a:t>
            </a:r>
            <a:r>
              <a:rPr lang="en-Z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10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one has received a gift, minister it to one another, as good stewards of the manifold grace of God. </a:t>
            </a: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Mark 9:</a:t>
            </a:r>
            <a:r>
              <a:rPr lang="en-Z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35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sat down, called the twelve, and said to them, "If anyone desires to be first, he shall be last of all and servant of all."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18661" y="870986"/>
            <a:ext cx="11602278" cy="1143000"/>
          </a:xfrm>
        </p:spPr>
        <p:txBody>
          <a:bodyPr/>
          <a:lstStyle/>
          <a:p>
            <a:pPr algn="l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 - 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FAMILY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7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78903" y="2183693"/>
            <a:ext cx="11642035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stepping up to lead a Group or ministry, setting a Christ-like example and leading many to faith in Jesus thorough the Gospel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Heb 13:</a:t>
            </a:r>
            <a:r>
              <a:rPr lang="en-Z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7</a:t>
            </a: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rule over you, who have spoken the word of God to you, whose faith follow, considering the outcome of their conduct. </a:t>
            </a:r>
            <a:endParaRPr lang="en-Z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Mat 4:</a:t>
            </a:r>
            <a:r>
              <a:rPr lang="en-ZA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19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said to them, "Follow Me, and I will make you fishers of men."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78904" y="977003"/>
            <a:ext cx="11642034" cy="1143000"/>
          </a:xfrm>
        </p:spPr>
        <p:txBody>
          <a:bodyPr/>
          <a:lstStyle/>
          <a:p>
            <a:pPr algn="l"/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-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INDIVIDUALS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7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09" y="608880"/>
            <a:ext cx="4675187" cy="433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981196" y="54543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ZA" sz="6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4 - Pillars</a:t>
            </a:r>
            <a:endParaRPr lang="en-ZA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0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18661" y="2117432"/>
            <a:ext cx="2818656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Bible study</a:t>
            </a:r>
          </a:p>
          <a:p>
            <a:r>
              <a:rPr lang="en-ZA" sz="2800" dirty="0" smtClean="0"/>
              <a:t>Worship</a:t>
            </a:r>
          </a:p>
          <a:p>
            <a:r>
              <a:rPr lang="en-ZA" sz="2800" dirty="0" smtClean="0"/>
              <a:t>Prayer</a:t>
            </a:r>
          </a:p>
          <a:p>
            <a:r>
              <a:rPr lang="en-ZA" sz="2800" dirty="0" smtClean="0"/>
              <a:t>People</a:t>
            </a:r>
            <a:endParaRPr lang="en-ZA" sz="2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18661" y="910742"/>
            <a:ext cx="8229600" cy="1143000"/>
          </a:xfrm>
        </p:spPr>
        <p:txBody>
          <a:bodyPr/>
          <a:lstStyle/>
          <a:p>
            <a:pPr algn="l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Z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WORSHIP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9024730" y="2117432"/>
            <a:ext cx="2687177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Church</a:t>
            </a:r>
          </a:p>
          <a:p>
            <a:r>
              <a:rPr lang="en-ZA" sz="2800" dirty="0" smtClean="0"/>
              <a:t>Kingdom</a:t>
            </a:r>
          </a:p>
          <a:p>
            <a:r>
              <a:rPr lang="en-ZA" sz="2800" dirty="0" smtClean="0"/>
              <a:t>Yourself</a:t>
            </a:r>
          </a:p>
          <a:p>
            <a:r>
              <a:rPr lang="en-ZA" sz="2800" dirty="0" smtClean="0"/>
              <a:t>People</a:t>
            </a:r>
            <a:endParaRPr lang="en-ZA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055165" y="2117432"/>
            <a:ext cx="3319447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Deciding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Commitment to a relationship with Christ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07039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71669" y="2024667"/>
            <a:ext cx="2818656" cy="4525963"/>
          </a:xfrm>
        </p:spPr>
        <p:txBody>
          <a:bodyPr/>
          <a:lstStyle/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Knowing</a:t>
            </a:r>
            <a:endParaRPr lang="en-ZA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ZA" sz="2800" dirty="0" smtClean="0"/>
              <a:t>Welcome</a:t>
            </a:r>
          </a:p>
          <a:p>
            <a:r>
              <a:rPr lang="en-ZA" sz="2800" dirty="0" smtClean="0"/>
              <a:t>Ice Breaker</a:t>
            </a:r>
          </a:p>
          <a:p>
            <a:r>
              <a:rPr lang="en-ZA" sz="2800" dirty="0" smtClean="0"/>
              <a:t>Fellowship</a:t>
            </a:r>
          </a:p>
          <a:p>
            <a:r>
              <a:rPr lang="en-ZA" sz="2800" dirty="0" smtClean="0"/>
              <a:t>Support</a:t>
            </a:r>
          </a:p>
          <a:p>
            <a:r>
              <a:rPr lang="en-ZA" sz="2800" dirty="0" smtClean="0"/>
              <a:t>People</a:t>
            </a:r>
            <a:endParaRPr lang="en-ZA" sz="28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71669" y="817977"/>
            <a:ext cx="8229600" cy="1143000"/>
          </a:xfrm>
        </p:spPr>
        <p:txBody>
          <a:bodyPr/>
          <a:lstStyle/>
          <a:p>
            <a:pPr algn="l"/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Z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Caring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ZA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WELCOME</a:t>
            </a:r>
            <a:endParaRPr lang="en-ZA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833117" y="2024667"/>
            <a:ext cx="2815544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</a:t>
            </a:r>
          </a:p>
          <a:p>
            <a:r>
              <a:rPr lang="en-ZA" sz="2800" dirty="0" smtClean="0"/>
              <a:t>Groups</a:t>
            </a:r>
          </a:p>
          <a:p>
            <a:r>
              <a:rPr lang="en-ZA" sz="2800" dirty="0" smtClean="0"/>
              <a:t>Lives</a:t>
            </a:r>
          </a:p>
          <a:p>
            <a:r>
              <a:rPr lang="en-ZA" sz="2800" dirty="0" smtClean="0"/>
              <a:t>Yourself</a:t>
            </a:r>
          </a:p>
          <a:p>
            <a:r>
              <a:rPr lang="en-ZA" sz="2800" dirty="0" smtClean="0"/>
              <a:t>People</a:t>
            </a:r>
            <a:endParaRPr lang="en-ZA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002157" y="2024667"/>
            <a:ext cx="322668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ZA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</a:t>
            </a:r>
          </a:p>
          <a:p>
            <a:r>
              <a:rPr lang="en-ZA" sz="2800" dirty="0" smtClean="0"/>
              <a:t>Commitment to being open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151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180</TotalTime>
  <Words>786</Words>
  <Application>Microsoft Office PowerPoint</Application>
  <PresentationFormat>Widescreen</PresentationFormat>
  <Paragraphs>105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Limelight</vt:lpstr>
      <vt:lpstr>Wingdings 3</vt:lpstr>
      <vt:lpstr>Vapor Trail</vt:lpstr>
      <vt:lpstr>Wednesday format</vt:lpstr>
      <vt:lpstr>1. Start  CONNECTING GROUPS  2. Start  GROWING  CHURCH  3. Start  SERVING  FAMILY  4. Start  LEADING  INDIVIDUALS </vt:lpstr>
      <vt:lpstr>Start CONNECTING - GROUPS</vt:lpstr>
      <vt:lpstr>Start GROWING - CHURCH</vt:lpstr>
      <vt:lpstr>Start SERVING -  FAMILY</vt:lpstr>
      <vt:lpstr>Start LEADING - INDIVIDUALS</vt:lpstr>
      <vt:lpstr>4 - Pillars</vt:lpstr>
      <vt:lpstr>1. Prayer - WORSHIP</vt:lpstr>
      <vt:lpstr>2. Caring - WELCOME</vt:lpstr>
      <vt:lpstr>3. Equipping - WORD</vt:lpstr>
      <vt:lpstr>4. Evangelism - WORKS</vt:lpstr>
      <vt:lpstr>Impacting - Living</vt:lpstr>
      <vt:lpstr>Spiritual Family [Why?]</vt:lpstr>
      <vt:lpstr>Healthy relationships</vt:lpstr>
      <vt:lpstr>YOU NEED A PLACE WHERE YOU CAN USE YOUR GIFTS</vt:lpstr>
      <vt:lpstr>YOU NEED A PLACE WHERE YOU CAN GROW</vt:lpstr>
      <vt:lpstr>YOU NEED TO BELONG TO SOMETHING BIGGER THAN YOURSELF</vt:lpstr>
      <vt:lpstr>PowerPoint Presentation</vt:lpstr>
      <vt:lpstr>I will protect the unity of God’s church.</vt:lpstr>
      <vt:lpstr>I will share the responsibility of the church</vt:lpstr>
      <vt:lpstr>I will serve the ministry of God’s church</vt:lpstr>
      <vt:lpstr>I will support the testimony of god’s church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format</dc:title>
  <dc:creator>Johan Venter</dc:creator>
  <cp:lastModifiedBy>Riaan</cp:lastModifiedBy>
  <cp:revision>17</cp:revision>
  <dcterms:created xsi:type="dcterms:W3CDTF">2020-06-30T06:22:34Z</dcterms:created>
  <dcterms:modified xsi:type="dcterms:W3CDTF">2020-07-01T06:28:30Z</dcterms:modified>
</cp:coreProperties>
</file>