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3" r:id="rId2"/>
    <p:sldId id="517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44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76092"/>
    <a:srgbClr val="EBEBEB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88" autoAdjust="0"/>
    <p:restoredTop sz="71808" autoAdjust="0"/>
  </p:normalViewPr>
  <p:slideViewPr>
    <p:cSldViewPr snapToGrid="0">
      <p:cViewPr varScale="1">
        <p:scale>
          <a:sx n="70" d="100"/>
          <a:sy n="70" d="100"/>
        </p:scale>
        <p:origin x="146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08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85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537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B52AB05E-043F-5946-8746-4DA3BD3CAA89}" type="slidenum">
              <a:rPr lang="en-US" sz="1200">
                <a:solidFill>
                  <a:srgbClr val="000000"/>
                </a:solidFill>
                <a:latin typeface="Calibri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4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3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03"/>
            <a:ext cx="5773783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24" y="778214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1369"/>
            <a:ext cx="10437223" cy="253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 txBox="1">
            <a:spLocks/>
          </p:cNvSpPr>
          <p:nvPr userDrawn="1"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arte.com/?utm_source=FiveRulesPPT&amp;utm_medium=Microsoft+PowerPoint&amp;utm_campaign=FiveRul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228816" y="426594"/>
            <a:ext cx="47827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Z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Konnekt Group Development</a:t>
            </a:r>
          </a:p>
          <a:p>
            <a:pPr algn="r"/>
            <a:r>
              <a:rPr lang="en-ZA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 charset="0"/>
                <a:cs typeface="Arial" pitchFamily="34" charset="0"/>
              </a:rPr>
              <a:t>STAGES</a:t>
            </a:r>
            <a:endParaRPr lang="en-US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0" y="1580756"/>
            <a:ext cx="4175806" cy="1175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Group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self-disclosure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prayer, and ministry at a deeper level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involvement of a few members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surface: This is not bad!!! </a:t>
            </a:r>
          </a:p>
        </p:txBody>
      </p:sp>
    </p:spTree>
    <p:extLst>
      <p:ext uri="{BB962C8B-B14F-4D97-AF65-F5344CB8AC3E}">
        <p14:creationId xmlns:p14="http://schemas.microsoft.com/office/powerpoint/2010/main" val="14244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Emotions</a:t>
            </a:r>
            <a:endParaRPr lang="en-Z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Uneasiness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discomfort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Tension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Aggravation </a:t>
            </a: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2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Group members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process of decision making: </a:t>
            </a:r>
          </a:p>
          <a:p>
            <a:pPr marL="800100" lvl="2" indent="0" algn="just">
              <a:buNone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Can I trust these people?</a:t>
            </a:r>
          </a:p>
          <a:p>
            <a:pPr marL="800100" lvl="2" indent="0" algn="just">
              <a:buNone/>
            </a:pP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Who is leading?</a:t>
            </a:r>
          </a:p>
          <a:p>
            <a:pPr marL="800100" lvl="2" indent="0" algn="just">
              <a:buNone/>
            </a:pPr>
            <a:r>
              <a:rPr lang="en-Z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Am </a:t>
            </a:r>
            <a:r>
              <a:rPr lang="en-Z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heading in the same direction?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Ownership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people </a:t>
            </a:r>
          </a:p>
        </p:txBody>
      </p:sp>
    </p:spTree>
    <p:extLst>
      <p:ext uri="{BB962C8B-B14F-4D97-AF65-F5344CB8AC3E}">
        <p14:creationId xmlns:p14="http://schemas.microsoft.com/office/powerpoint/2010/main" val="7209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778214"/>
            <a:ext cx="8421759" cy="1143000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III 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Fruitfulness (</a:t>
            </a:r>
            <a:r>
              <a:rPr lang="en-ZA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 weeks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stage is a time when the group begins to corporately reach out and minister in some tangible way to those outside their group context</a:t>
            </a:r>
          </a:p>
        </p:txBody>
      </p:sp>
    </p:spTree>
    <p:extLst>
      <p:ext uri="{BB962C8B-B14F-4D97-AF65-F5344CB8AC3E}">
        <p14:creationId xmlns:p14="http://schemas.microsoft.com/office/powerpoint/2010/main" val="56811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Leader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and attitudes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752524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vision, clarification of goals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Releases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to minister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 for training and deployment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others, encourages risking in ministry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directive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Initiates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outreach/servant evangelism project </a:t>
            </a:r>
          </a:p>
        </p:txBody>
      </p:sp>
    </p:spTree>
    <p:extLst>
      <p:ext uri="{BB962C8B-B14F-4D97-AF65-F5344CB8AC3E}">
        <p14:creationId xmlns:p14="http://schemas.microsoft.com/office/powerpoint/2010/main" val="423335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 Group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outside the group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Risk-taking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Shared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servant evangelism project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group reproduction </a:t>
            </a:r>
          </a:p>
        </p:txBody>
      </p:sp>
    </p:spTree>
    <p:extLst>
      <p:ext uri="{BB962C8B-B14F-4D97-AF65-F5344CB8AC3E}">
        <p14:creationId xmlns:p14="http://schemas.microsoft.com/office/powerpoint/2010/main" val="24273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Emotions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Acceptance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Forgiveness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Determination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Fulfilment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516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Group members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 independence vs. unhealthy dependence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people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faith as they minister to "</a:t>
            </a:r>
            <a:r>
              <a:rPr lang="en-Z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outsiders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and/or the "</a:t>
            </a:r>
            <a:r>
              <a:rPr lang="en-Z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Unchurched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166928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8214"/>
            <a:ext cx="8984974" cy="11430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IV 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Multiplication or </a:t>
            </a:r>
            <a:r>
              <a:rPr lang="en-Z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Stagnation</a:t>
            </a:r>
            <a:br>
              <a:rPr lang="en-Z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ZA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 weeks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An exciting, important, and difficult stage as the group prepares to multiply. The leaders must be sensitive and yet strong at the same time</a:t>
            </a:r>
          </a:p>
        </p:txBody>
      </p:sp>
    </p:spTree>
    <p:extLst>
      <p:ext uri="{BB962C8B-B14F-4D97-AF65-F5344CB8AC3E}">
        <p14:creationId xmlns:p14="http://schemas.microsoft.com/office/powerpoint/2010/main" val="322358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83" y="778214"/>
            <a:ext cx="8229600" cy="1143000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Leader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and attitudes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Reinforcement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purpose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 clarification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Reviewing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Incorporates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releases new wave of leaders in the group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group, deploys leaders to start a new group </a:t>
            </a:r>
          </a:p>
        </p:txBody>
      </p:sp>
    </p:spTree>
    <p:extLst>
      <p:ext uri="{BB962C8B-B14F-4D97-AF65-F5344CB8AC3E}">
        <p14:creationId xmlns:p14="http://schemas.microsoft.com/office/powerpoint/2010/main" val="27100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0"/>
          <p:cNvSpPr>
            <a:spLocks noGrp="1"/>
          </p:cNvSpPr>
          <p:nvPr>
            <p:ph type="title"/>
          </p:nvPr>
        </p:nvSpPr>
        <p:spPr>
          <a:xfrm>
            <a:off x="46386" y="704942"/>
            <a:ext cx="8552327" cy="1285223"/>
          </a:xfrm>
        </p:spPr>
        <p:txBody>
          <a:bodyPr anchor="t" anchorCtr="0"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 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Relationships and Sharing the Vision (</a:t>
            </a:r>
            <a:r>
              <a:rPr lang="en-ZA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6-12 weeks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4922" y="2343699"/>
            <a:ext cx="87246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II </a:t>
            </a: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Transition, &amp; Trust Development (</a:t>
            </a:r>
            <a:r>
              <a:rPr lang="en-ZA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 weeks</a:t>
            </a: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Z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922" y="3840233"/>
            <a:ext cx="87246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III </a:t>
            </a: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Fruitfulness (</a:t>
            </a:r>
            <a:r>
              <a:rPr lang="en-ZA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10-20 weeks</a:t>
            </a: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Z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922" y="5336767"/>
            <a:ext cx="87246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Z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IV </a:t>
            </a: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Multiplication or Stagnation (</a:t>
            </a:r>
            <a:r>
              <a:rPr lang="en-ZA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 weeks</a:t>
            </a:r>
            <a:r>
              <a:rPr lang="en-Z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Z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002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Group activity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people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Celebration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2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Emotions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Grieving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Warmth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Frustration 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08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	Group members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Reflection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in faith and vision for the Kingdom of God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share leadership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Collegiate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with leader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spiritual growth </a:t>
            </a:r>
          </a:p>
        </p:txBody>
      </p:sp>
    </p:spTree>
    <p:extLst>
      <p:ext uri="{BB962C8B-B14F-4D97-AF65-F5344CB8AC3E}">
        <p14:creationId xmlns:p14="http://schemas.microsoft.com/office/powerpoint/2010/main" val="23605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025" y="3362325"/>
            <a:ext cx="7800975" cy="349567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362033" y="4743933"/>
            <a:ext cx="33833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  <a:ea typeface="Arial" charset="0"/>
                <a:cs typeface="Arial" pitchFamily="34" charset="0"/>
              </a:rPr>
              <a:t>Enjoy!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melight" panose="02000000000000000000" pitchFamily="2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374" y="5691919"/>
            <a:ext cx="3763618" cy="1121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06018" y="704942"/>
            <a:ext cx="8115116" cy="1339011"/>
          </a:xfrm>
        </p:spPr>
        <p:txBody>
          <a:bodyPr anchor="t" anchorCtr="0"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 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Relationships and Sharing the Vision (</a:t>
            </a:r>
            <a:r>
              <a:rPr lang="en-ZA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6-12 weeks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>
            <a:hlinkClick r:id="rId3"/>
          </p:cNvPr>
          <p:cNvSpPr/>
          <p:nvPr/>
        </p:nvSpPr>
        <p:spPr>
          <a:xfrm>
            <a:off x="6834187" y="6341507"/>
            <a:ext cx="1771650" cy="283447"/>
          </a:xfrm>
          <a:prstGeom prst="rect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this first stage, the group members are looking to the leader for all direction and vision. The leaders must be outgoing, open, transparent, and provide non-threatening group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/ relational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Leader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and attitudes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empathy, warmth, and openness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Clarifies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purpose, direction, and goals of the group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 and transparency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Intern Leader if not already in place (ASAP) </a:t>
            </a:r>
          </a:p>
        </p:txBody>
      </p:sp>
    </p:spTree>
    <p:extLst>
      <p:ext uri="{BB962C8B-B14F-4D97-AF65-F5344CB8AC3E}">
        <p14:creationId xmlns:p14="http://schemas.microsoft.com/office/powerpoint/2010/main" val="22801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Group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building: testimonies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Ice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breakers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Drawing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to God / worship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 to foster relationship </a:t>
            </a:r>
          </a:p>
        </p:txBody>
      </p:sp>
    </p:spTree>
    <p:extLst>
      <p:ext uri="{BB962C8B-B14F-4D97-AF65-F5344CB8AC3E}">
        <p14:creationId xmlns:p14="http://schemas.microsoft.com/office/powerpoint/2010/main" val="41072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 Emotions</a:t>
            </a:r>
            <a:endParaRPr lang="en-Z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Anticipation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Anxiety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Excitement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Insecurity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69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Group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leader for direction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character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independence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trust—openness for new relationships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Inviting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22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821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melight" panose="02000000000000000000" pitchFamily="2" charset="0"/>
              </a:rPr>
              <a:t>STAGE II 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Transition, Trust Development (</a:t>
            </a:r>
            <a:r>
              <a:rPr lang="en-ZA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5-10 weeks</a:t>
            </a:r>
            <a:r>
              <a:rPr lang="en-ZA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 difficult but significant stage in the development of the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members are deciding to be "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kind"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let down the walls through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self-disclosure</a:t>
            </a:r>
            <a:endParaRPr lang="en-Z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30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Leader </a:t>
            </a:r>
            <a:r>
              <a:rPr lang="en-Z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and attitudes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762000" y="2407024"/>
            <a:ext cx="7543800" cy="421793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empathy, understanding, openness, and flexibility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ministry, and prepares members for greater involvement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in self-disclosure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 to minister / Identifies and recruits potential leaders</a:t>
            </a:r>
          </a:p>
          <a:p>
            <a:pPr marL="514350" indent="-514350">
              <a:buFont typeface="+mj-lt"/>
              <a:buAutoNum type="arabicPeriod"/>
            </a:pP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Continues </a:t>
            </a:r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clarify the purpose, goal, and direction of the group </a:t>
            </a:r>
          </a:p>
        </p:txBody>
      </p:sp>
    </p:spTree>
    <p:extLst>
      <p:ext uri="{BB962C8B-B14F-4D97-AF65-F5344CB8AC3E}">
        <p14:creationId xmlns:p14="http://schemas.microsoft.com/office/powerpoint/2010/main" val="283442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0</TotalTime>
  <Words>605</Words>
  <Application>Microsoft Office PowerPoint</Application>
  <PresentationFormat>On-screen Show (4:3)</PresentationFormat>
  <Paragraphs>109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Limelight</vt:lpstr>
      <vt:lpstr>Five Rules</vt:lpstr>
      <vt:lpstr>PowerPoint Presentation</vt:lpstr>
      <vt:lpstr>STAGE I Developing Relationships and Sharing the Vision (6-12 weeks)</vt:lpstr>
      <vt:lpstr>STAGE I Developing Relationships and Sharing the Vision (6-12 weeks)</vt:lpstr>
      <vt:lpstr>A. Leader actions and attitudes</vt:lpstr>
      <vt:lpstr>B. Group activity</vt:lpstr>
      <vt:lpstr>C.  Emotions</vt:lpstr>
      <vt:lpstr>D. Group members</vt:lpstr>
      <vt:lpstr>STAGE II — Transition, Trust Development (5-10 weeks)</vt:lpstr>
      <vt:lpstr>A.  Leader actions and attitudes</vt:lpstr>
      <vt:lpstr>B.  Group activity</vt:lpstr>
      <vt:lpstr>C.  Emotions</vt:lpstr>
      <vt:lpstr>D. Group members</vt:lpstr>
      <vt:lpstr>STAGE III — Fruitfulness (10-20 weeks)</vt:lpstr>
      <vt:lpstr>A. Leader actions and attitudes</vt:lpstr>
      <vt:lpstr>B.  Group activity</vt:lpstr>
      <vt:lpstr>C. Emotions</vt:lpstr>
      <vt:lpstr>D. Group members</vt:lpstr>
      <vt:lpstr>STAGE IV — Multiplication or Stagnation (5-10 weeks)</vt:lpstr>
      <vt:lpstr>A. Leader actions and attitudes</vt:lpstr>
      <vt:lpstr>B. Group activity</vt:lpstr>
      <vt:lpstr>C. Emotions</vt:lpstr>
      <vt:lpstr>D. Group members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2015-11-11T07:40:57Z</dcterms:created>
  <dcterms:modified xsi:type="dcterms:W3CDTF">2020-07-01T06:25:46Z</dcterms:modified>
</cp:coreProperties>
</file>